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42" autoAdjust="0"/>
    <p:restoredTop sz="94684" autoAdjust="0"/>
  </p:normalViewPr>
  <p:slideViewPr>
    <p:cSldViewPr>
      <p:cViewPr varScale="1">
        <p:scale>
          <a:sx n="71" d="100"/>
          <a:sy n="71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Природа и 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Ученица 4 а класса</a:t>
            </a:r>
          </a:p>
          <a:p>
            <a:r>
              <a:rPr lang="ru-RU" dirty="0" smtClean="0"/>
              <a:t>Гимназии им. А. С. Пушкина</a:t>
            </a:r>
          </a:p>
          <a:p>
            <a:r>
              <a:rPr lang="ru-RU" dirty="0" smtClean="0"/>
              <a:t>Поликарпова Софья</a:t>
            </a:r>
            <a:endParaRPr lang="ru-RU" dirty="0"/>
          </a:p>
        </p:txBody>
      </p:sp>
    </p:spTree>
  </p:cSld>
  <p:clrMapOvr>
    <a:masterClrMapping/>
  </p:clrMapOvr>
  <p:transition advTm="6172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699248" cy="607223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Я обнял глобус – шар земной.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Один над сушей и водой.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 руках моих материки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Мне тихо шепчут: «Береги».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 зеленой краске лес и дол.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Мне говорят: «Будь с нами добр».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Не растопчи ты нас, не жги,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Зимой и летом береги».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Журчит глубокая река,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Свои лаская берега,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И слышу голос я реки: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«Ты береги нас, береги».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И птиц, и рыб я слышу всех: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«Тебя мы просим, человек.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Ты обещай нам и не лги.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Как старший брат нас береги».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Я обнял глобус – шар земной,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И что-то сделалось со мной.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И вдруг шепнул я:</a:t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«Не солгу. Тебя, родной мой, сберегу»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the-blue-marble-west-thumb-550x550-234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1096" y="293213"/>
            <a:ext cx="5342903" cy="5342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786446" y="60722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412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5214926"/>
          </a:xfrm>
        </p:spPr>
        <p:txBody>
          <a:bodyPr anchor="t">
            <a:normAutofit fontScale="90000"/>
          </a:bodyPr>
          <a:lstStyle/>
          <a:p>
            <a:pPr marL="95250" indent="-95250" algn="ctr"/>
            <a:r>
              <a:rPr lang="ru-RU" dirty="0" smtClean="0"/>
              <a:t>Что такое природа?</a:t>
            </a:r>
            <a:br>
              <a:rPr lang="ru-RU" dirty="0" smtClean="0"/>
            </a:br>
            <a:r>
              <a:rPr lang="ru-RU" dirty="0" smtClean="0"/>
              <a:t>Природа- это самое ценное, что у нас есть. Это странно звучит, на первый взгляд. а как же наши достижения – современные  машины, технологии, сети? РазВЕ НЕ ОНИ ЦЕННЕЕ ВСЕГО ДЛЯ ЛЮДЕЙ</a:t>
            </a:r>
            <a:r>
              <a:rPr lang="en-US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Содержимое 13" descr="kartinki24_nature_00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14818"/>
            <a:ext cx="3786182" cy="2643182"/>
          </a:xfrm>
        </p:spPr>
      </p:pic>
      <p:pic>
        <p:nvPicPr>
          <p:cNvPr id="13314" name="Picture 2" descr="Iphone 5, макро, техника, apple, гаджет, телефо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714876" y="4143380"/>
            <a:ext cx="3500462" cy="2714620"/>
          </a:xfrm>
          <a:prstGeom prst="rect">
            <a:avLst/>
          </a:prstGeom>
          <a:noFill/>
        </p:spPr>
      </p:pic>
    </p:spTree>
  </p:cSld>
  <p:clrMapOvr>
    <a:masterClrMapping/>
  </p:clrMapOvr>
  <p:transition advTm="1607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525610"/>
          </a:xfrm>
        </p:spPr>
        <p:txBody>
          <a:bodyPr/>
          <a:lstStyle/>
          <a:p>
            <a:r>
              <a:rPr lang="ru-RU" dirty="0" smtClean="0">
                <a:latin typeface="Trebuchet MS (Заголовки)"/>
              </a:rPr>
              <a:t>Природа – это материальны  мир, являющийся основным объектом изучения науки. </a:t>
            </a:r>
            <a:endParaRPr lang="ru-RU" dirty="0">
              <a:latin typeface="Trebuchet MS (Заголовки)"/>
            </a:endParaRPr>
          </a:p>
        </p:txBody>
      </p:sp>
      <p:pic>
        <p:nvPicPr>
          <p:cNvPr id="14" name="Рисунок 13" descr="resized_beautiful-world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43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0694" y="1142984"/>
            <a:ext cx="3429024" cy="371477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rebuchet MS (Заголовки)"/>
              </a:rPr>
              <a:t>Чаще всего  слово  «природа» употребляют , характеризуя естественную среду обитания человека.</a:t>
            </a:r>
            <a:endParaRPr lang="ru-RU" sz="2800" dirty="0">
              <a:latin typeface="Trebuchet MS (Заголовки)"/>
            </a:endParaRPr>
          </a:p>
        </p:txBody>
      </p:sp>
      <p:pic>
        <p:nvPicPr>
          <p:cNvPr id="5" name="Рисунок 4" descr="7770637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774" r="18774"/>
          <a:stretch>
            <a:fillRect/>
          </a:stretch>
        </p:blipFill>
        <p:spPr>
          <a:xfrm>
            <a:off x="642910" y="1142984"/>
            <a:ext cx="4206240" cy="4206240"/>
          </a:xfrm>
        </p:spPr>
      </p:pic>
    </p:spTree>
  </p:cSld>
  <p:clrMapOvr>
    <a:masterClrMapping/>
  </p:clrMapOvr>
  <p:transition advTm="7672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Природа – это…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43512"/>
            <a:ext cx="3520440" cy="118108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…Елка возле нашей школы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143512"/>
            <a:ext cx="3520440" cy="11810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000" dirty="0" smtClean="0"/>
              <a:t>…Вселенная, с ее звездами и планетами</a:t>
            </a:r>
            <a:endParaRPr lang="ru-RU" sz="3000" dirty="0"/>
          </a:p>
        </p:txBody>
      </p:sp>
      <p:pic>
        <p:nvPicPr>
          <p:cNvPr id="10" name="Содержимое 9" descr="космос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8300" y="1785926"/>
            <a:ext cx="3521075" cy="328614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Содержимое 8" descr="DSC0627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14488"/>
            <a:ext cx="3521075" cy="337464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14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Природа – это…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43512"/>
            <a:ext cx="3520440" cy="11810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dirty="0" smtClean="0"/>
              <a:t>…белки, которые живут в нашем парке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143512"/>
            <a:ext cx="3520440" cy="1181088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/>
              <a:t>… киты, резвящиеся в океане</a:t>
            </a:r>
            <a:endParaRPr lang="ru-RU" sz="2600" dirty="0"/>
          </a:p>
        </p:txBody>
      </p:sp>
      <p:pic>
        <p:nvPicPr>
          <p:cNvPr id="7" name="Содержимое 6" descr="белка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643050"/>
            <a:ext cx="3543296" cy="3429024"/>
          </a:xfrm>
          <a:ln/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Содержимое 7" descr="киты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178300" y="1643050"/>
            <a:ext cx="3521075" cy="3429024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человек влияет на природу?</a:t>
            </a:r>
            <a:endParaRPr lang="ru-RU" dirty="0"/>
          </a:p>
        </p:txBody>
      </p:sp>
      <p:pic>
        <p:nvPicPr>
          <p:cNvPr id="6" name="Содержимое 5" descr="ре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714752"/>
            <a:ext cx="3449637" cy="2212178"/>
          </a:xfr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857752" y="200024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 добываем полезные ископаемые  и оставляем терриконы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478632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загрязняем наши реки и убиваем все живое в них</a:t>
            </a:r>
            <a:endParaRPr lang="ru-RU" dirty="0"/>
          </a:p>
        </p:txBody>
      </p:sp>
      <p:pic>
        <p:nvPicPr>
          <p:cNvPr id="13" name="Содержимое 12" descr="ткррикон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8596" y="1571612"/>
            <a:ext cx="3521075" cy="2528327"/>
          </a:xfr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10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Когда наши потомки увидят пустыню</a:t>
            </a:r>
            <a:br>
              <a:rPr lang="ru-RU" sz="2000" dirty="0" smtClean="0"/>
            </a:br>
            <a:r>
              <a:rPr lang="ru-RU" sz="2000" dirty="0" smtClean="0"/>
              <a:t>в которую мы превратили Землю, </a:t>
            </a:r>
            <a:br>
              <a:rPr lang="ru-RU" sz="2000" dirty="0" smtClean="0"/>
            </a:br>
            <a:r>
              <a:rPr lang="ru-RU" sz="2000" dirty="0" smtClean="0"/>
              <a:t>какое оправдание они найдут для нас?</a:t>
            </a:r>
            <a:endParaRPr lang="ru-RU" sz="2000" dirty="0"/>
          </a:p>
        </p:txBody>
      </p:sp>
      <p:pic>
        <p:nvPicPr>
          <p:cNvPr id="3" name="Рисунок 2" descr="мус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428736"/>
            <a:ext cx="3071834" cy="214314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071538" y="257174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загрязняем наш родной город</a:t>
            </a:r>
            <a:endParaRPr lang="ru-RU" dirty="0"/>
          </a:p>
        </p:txBody>
      </p:sp>
      <p:pic>
        <p:nvPicPr>
          <p:cNvPr id="7" name="Рисунок 6" descr="трубы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643314"/>
            <a:ext cx="3214710" cy="221457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929190" y="485776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загрязняем воздух, которым дышим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2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Сохраним природу вместе</a:t>
            </a:r>
            <a:endParaRPr lang="ru-RU" dirty="0"/>
          </a:p>
        </p:txBody>
      </p:sp>
      <p:pic>
        <p:nvPicPr>
          <p:cNvPr id="3" name="Рисунок 2" descr="м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6221">
            <a:off x="4357686" y="4214818"/>
            <a:ext cx="3167058" cy="224313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до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8429">
            <a:off x="4357686" y="1643050"/>
            <a:ext cx="3141299" cy="22145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зака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68346">
            <a:off x="500034" y="1714488"/>
            <a:ext cx="3048000" cy="20193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цвет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3357562"/>
            <a:ext cx="2838450" cy="18859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557214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нас зависит то, каким наш родной город, наша Планета станут завтра!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1.1|1.8|2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1.1|2.3|1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1.2|1.3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355</TotalTime>
  <Words>151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1_Изящная</vt:lpstr>
      <vt:lpstr>Природа и Мы</vt:lpstr>
      <vt:lpstr>Что такое природа? Природа- это самое ценное, что у нас есть. Это странно звучит, на первый взгляд. а как же наши достижения – современные  машины, технологии, сети? РазВЕ НЕ ОНИ ЦЕННЕЕ ВСЕГО ДЛЯ ЛЮДЕЙ?  или      </vt:lpstr>
      <vt:lpstr> </vt:lpstr>
      <vt:lpstr>Слайд 4</vt:lpstr>
      <vt:lpstr>Природа – это…</vt:lpstr>
      <vt:lpstr>Природа – это…</vt:lpstr>
      <vt:lpstr>Как человек влияет на природу?</vt:lpstr>
      <vt:lpstr>Когда наши потомки увидят пустыню в которую мы превратили Землю,  какое оправдание они найдут для нас?</vt:lpstr>
      <vt:lpstr>Сохраним природу вместе</vt:lpstr>
      <vt:lpstr>Я обнял глобус – шар земной. Один над сушей и водой. В руках моих материки Мне тихо шепчут: «Береги».  В зеленой краске лес и дол. Мне говорят: «Будь с нами добр». Не растопчи ты нас, не жги, Зимой и летом береги».  Журчит глубокая река, Свои лаская берега, И слышу голос я реки: «Ты береги нас, береги».  И птиц, и рыб я слышу всех: «Тебя мы просим, человек. Ты обещай нам и не лги. Как старший брат нас береги».  Я обнял глобус – шар земной, И что-то сделалось со мной. И вдруг шепнул я: «Не солгу. Тебя, родной мой, сберегу»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Мы</dc:title>
  <cp:lastModifiedBy>Lexei</cp:lastModifiedBy>
  <cp:revision>41</cp:revision>
  <dcterms:modified xsi:type="dcterms:W3CDTF">2014-12-18T19:58:20Z</dcterms:modified>
</cp:coreProperties>
</file>